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9C4035A-CDB6-6C08-9A01-E0BEDFD636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25" b="17557"/>
          <a:stretch>
            <a:fillRect/>
          </a:stretch>
        </p:blipFill>
        <p:spPr>
          <a:xfrm>
            <a:off x="20" y="132220"/>
            <a:ext cx="9143980" cy="321765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41813"/>
            <a:ext cx="9141713" cy="1828800"/>
            <a:chOff x="-305" y="3144820"/>
            <a:chExt cx="9182100" cy="1551136"/>
          </a:xfrm>
        </p:grpSpPr>
        <p:sp useBgFill="1">
          <p:nvSpPr>
            <p:cNvPr id="21" name="Freeform: Shape 20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43FB1D88-6815-CC93-2B65-5B138D5BC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274" y="5560809"/>
            <a:ext cx="7062673" cy="784181"/>
          </a:xfrm>
        </p:spPr>
        <p:txBody>
          <a:bodyPr anchor="b">
            <a:normAutofit/>
          </a:bodyPr>
          <a:lstStyle/>
          <a:p>
            <a:pPr algn="l"/>
            <a:r>
              <a:rPr lang="en-US" sz="1700" dirty="0">
                <a:solidFill>
                  <a:schemeClr val="tx2"/>
                </a:solidFill>
              </a:rPr>
              <a:t>Nome do(s) </a:t>
            </a:r>
            <a:r>
              <a:rPr lang="en-US" sz="1700" dirty="0" err="1">
                <a:solidFill>
                  <a:schemeClr val="tx2"/>
                </a:solidFill>
              </a:rPr>
              <a:t>autor</a:t>
            </a:r>
            <a:r>
              <a:rPr lang="en-US" sz="1700" dirty="0">
                <a:solidFill>
                  <a:schemeClr val="tx2"/>
                </a:solidFill>
              </a:rPr>
              <a:t>(es) </a:t>
            </a:r>
            <a:r>
              <a:rPr lang="en-US" sz="1700" dirty="0" err="1">
                <a:solidFill>
                  <a:schemeClr val="tx2"/>
                </a:solidFill>
              </a:rPr>
              <a:t>aqui</a:t>
            </a:r>
            <a:r>
              <a:rPr lang="en-US" sz="1700" dirty="0">
                <a:solidFill>
                  <a:schemeClr val="tx2"/>
                </a:solidFill>
              </a:rPr>
              <a:t>.</a:t>
            </a:r>
          </a:p>
          <a:p>
            <a:pPr algn="l"/>
            <a:endParaRPr lang="pt-BR" sz="1700" dirty="0">
              <a:solidFill>
                <a:schemeClr val="tx2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FE0FF-0657-43BE-F091-8C31CA702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493" y="3747977"/>
            <a:ext cx="7944130" cy="78418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INOVAÇÃO E INTELIGÊNCIA ARTIFICIAL NA SOCIEDADE CONTEMPORÂNEA</a:t>
            </a:r>
            <a:br>
              <a:rPr lang="en-US" sz="2000" b="1" dirty="0">
                <a:solidFill>
                  <a:schemeClr val="tx2"/>
                </a:solidFill>
              </a:rPr>
            </a:br>
            <a:r>
              <a:rPr lang="en-US" sz="2000" b="1" dirty="0">
                <a:solidFill>
                  <a:schemeClr val="tx2"/>
                </a:solidFill>
              </a:rPr>
              <a:t>9° Encontro de Gestão e Tecnologia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B84ED68E-5C84-9B5B-D296-7D1AF0A60907}"/>
              </a:ext>
            </a:extLst>
          </p:cNvPr>
          <p:cNvSpPr txBox="1">
            <a:spLocks/>
          </p:cNvSpPr>
          <p:nvPr/>
        </p:nvSpPr>
        <p:spPr>
          <a:xfrm>
            <a:off x="495274" y="4661145"/>
            <a:ext cx="7062673" cy="7841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err="1">
                <a:solidFill>
                  <a:schemeClr val="tx2"/>
                </a:solidFill>
              </a:rPr>
              <a:t>Título</a:t>
            </a:r>
            <a:r>
              <a:rPr lang="en-US" sz="2000" b="1" dirty="0">
                <a:solidFill>
                  <a:schemeClr val="tx2"/>
                </a:solidFill>
              </a:rPr>
              <a:t> do </a:t>
            </a:r>
            <a:r>
              <a:rPr lang="en-US" sz="2000" b="1" dirty="0" err="1">
                <a:solidFill>
                  <a:schemeClr val="tx2"/>
                </a:solidFill>
              </a:rPr>
              <a:t>trabalho</a:t>
            </a:r>
            <a:endParaRPr lang="en-US" sz="2000" b="1" dirty="0">
              <a:solidFill>
                <a:schemeClr val="tx2"/>
              </a:solidFill>
            </a:endParaRPr>
          </a:p>
          <a:p>
            <a:pPr algn="l"/>
            <a:endParaRPr lang="pt-BR" sz="2000" b="1" dirty="0">
              <a:solidFill>
                <a:schemeClr val="tx2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0A8F10B-482D-3AE0-9808-ECCA4B054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444" y="6159465"/>
            <a:ext cx="2366389" cy="56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8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>
                <a:solidFill>
                  <a:srgbClr val="FFFFFF"/>
                </a:solidFill>
              </a:rPr>
              <a:t>Contexto e Problema de Pesquisa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CCDD82D-7FB8-36E5-86F1-35C8015B8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41" y="642610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Objetivo Geral e Específicos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D2D066-222D-E55E-ACAB-A51231ECB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86855"/>
            <a:ext cx="2914650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200" b="1" dirty="0">
                <a:solidFill>
                  <a:srgbClr val="FFFFFF"/>
                </a:solidFill>
              </a:rPr>
              <a:t>Fundamentação Teórica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986A3A9-B2B6-4DEA-D9A2-14861B188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200" b="1" dirty="0">
                <a:solidFill>
                  <a:srgbClr val="FFFFFF"/>
                </a:solidFill>
              </a:rPr>
              <a:t>Metodologia de Pesquisa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89E3EBD-477D-CCAA-D0A3-3BDC3DF22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200" b="1">
                <a:solidFill>
                  <a:srgbClr val="FFFFFF"/>
                </a:solidFill>
              </a:rPr>
              <a:t>Metodologia de Pesquisa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8B77447-2709-1501-52F7-369BBF4B0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>
                <a:solidFill>
                  <a:srgbClr val="FFFFFF"/>
                </a:solidFill>
              </a:rPr>
              <a:t>Resultados: Análise de Dados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6713B4-A6D3-28E5-59E3-E35AF8808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>
                <a:solidFill>
                  <a:srgbClr val="FFFFFF"/>
                </a:solidFill>
              </a:rPr>
              <a:t>Discussão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4082C8E-F6F6-8D57-588D-C2EE4364D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" y="1022350"/>
            <a:ext cx="2862027" cy="2952002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Considerações Finais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F0ECC58-85AF-6E1E-85C3-345CE6D13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Referências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5095CAC-7E09-0AD2-6AF9-D5F9B6788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100</Words>
  <Application>Microsoft Office PowerPoint</Application>
  <PresentationFormat>Apresentação na tela (4:3)</PresentationFormat>
  <Paragraphs>21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INOVAÇÃO E INTELIGÊNCIA ARTIFICIAL NA SOCIEDADE CONTEMPORÂNEA 9° Encontro de Gestão e Tecnologia</vt:lpstr>
      <vt:lpstr>Contexto e Problema de Pesquisa</vt:lpstr>
      <vt:lpstr>Objetivo Geral e Específicos</vt:lpstr>
      <vt:lpstr>Fundamentação Teórica </vt:lpstr>
      <vt:lpstr>Metodologia de Pesquisa</vt:lpstr>
      <vt:lpstr>Metodologia de Pesquisa</vt:lpstr>
      <vt:lpstr>Resultados: Análise de Dados</vt:lpstr>
      <vt:lpstr>Discussão</vt:lpstr>
      <vt:lpstr>Considerações Finais</vt:lpstr>
      <vt:lpstr>Referências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f111coord.dsm - Coord. do curso de Desenvolv. de Soft. Mult.</cp:lastModifiedBy>
  <cp:revision>13</cp:revision>
  <dcterms:created xsi:type="dcterms:W3CDTF">2013-01-27T09:14:16Z</dcterms:created>
  <dcterms:modified xsi:type="dcterms:W3CDTF">2026-09-16T13:03:43Z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380b4d-8a71-4241-982c-3816ad3ce8fc_Enabled">
    <vt:lpwstr>true</vt:lpwstr>
  </property>
  <property fmtid="{D5CDD505-2E9C-101B-9397-08002B2CF9AE}" pid="3" name="MSIP_Label_ff380b4d-8a71-4241-982c-3816ad3ce8fc_SetDate">
    <vt:lpwstr>2026-09-16T12:50:28Z</vt:lpwstr>
  </property>
  <property fmtid="{D5CDD505-2E9C-101B-9397-08002B2CF9AE}" pid="4" name="MSIP_Label_ff380b4d-8a71-4241-982c-3816ad3ce8fc_Method">
    <vt:lpwstr>Standard</vt:lpwstr>
  </property>
  <property fmtid="{D5CDD505-2E9C-101B-9397-08002B2CF9AE}" pid="5" name="MSIP_Label_ff380b4d-8a71-4241-982c-3816ad3ce8fc_Name">
    <vt:lpwstr>defa4170-0d19-0005-0004-bc88714345d2</vt:lpwstr>
  </property>
  <property fmtid="{D5CDD505-2E9C-101B-9397-08002B2CF9AE}" pid="6" name="MSIP_Label_ff380b4d-8a71-4241-982c-3816ad3ce8fc_SiteId">
    <vt:lpwstr>eabe64c5-68f5-4a76-8301-9577a679e449</vt:lpwstr>
  </property>
  <property fmtid="{D5CDD505-2E9C-101B-9397-08002B2CF9AE}" pid="7" name="MSIP_Label_ff380b4d-8a71-4241-982c-3816ad3ce8fc_ActionId">
    <vt:lpwstr>b3de6d53-a2a6-4026-8948-c1aacd8873e3</vt:lpwstr>
  </property>
  <property fmtid="{D5CDD505-2E9C-101B-9397-08002B2CF9AE}" pid="8" name="MSIP_Label_ff380b4d-8a71-4241-982c-3816ad3ce8fc_ContentBits">
    <vt:lpwstr>0</vt:lpwstr>
  </property>
  <property fmtid="{D5CDD505-2E9C-101B-9397-08002B2CF9AE}" pid="9" name="MSIP_Label_ff380b4d-8a71-4241-982c-3816ad3ce8fc_Tag">
    <vt:lpwstr>10, 3, 0, 1</vt:lpwstr>
  </property>
</Properties>
</file>